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69" r:id="rId20"/>
    <p:sldId id="302" r:id="rId21"/>
    <p:sldId id="296" r:id="rId22"/>
    <p:sldId id="314" r:id="rId23"/>
    <p:sldId id="365" r:id="rId24"/>
    <p:sldId id="366" r:id="rId25"/>
    <p:sldId id="295" r:id="rId26"/>
    <p:sldId id="328" r:id="rId27"/>
    <p:sldId id="319" r:id="rId28"/>
    <p:sldId id="322" r:id="rId29"/>
    <p:sldId id="323" r:id="rId30"/>
    <p:sldId id="324" r:id="rId31"/>
    <p:sldId id="325" r:id="rId32"/>
    <p:sldId id="326" r:id="rId33"/>
    <p:sldId id="327" r:id="rId34"/>
    <p:sldId id="329" r:id="rId35"/>
    <p:sldId id="320" r:id="rId36"/>
    <p:sldId id="331" r:id="rId37"/>
    <p:sldId id="332" r:id="rId38"/>
    <p:sldId id="334" r:id="rId39"/>
    <p:sldId id="335" r:id="rId40"/>
    <p:sldId id="336" r:id="rId41"/>
    <p:sldId id="339" r:id="rId42"/>
    <p:sldId id="337" r:id="rId43"/>
    <p:sldId id="338" r:id="rId44"/>
    <p:sldId id="340" r:id="rId45"/>
    <p:sldId id="343" r:id="rId46"/>
    <p:sldId id="342" r:id="rId47"/>
    <p:sldId id="316" r:id="rId48"/>
    <p:sldId id="330" r:id="rId49"/>
    <p:sldId id="321" r:id="rId50"/>
    <p:sldId id="348" r:id="rId51"/>
    <p:sldId id="352" r:id="rId52"/>
    <p:sldId id="355" r:id="rId53"/>
    <p:sldId id="356" r:id="rId54"/>
    <p:sldId id="357" r:id="rId55"/>
    <p:sldId id="353" r:id="rId56"/>
    <p:sldId id="359" r:id="rId57"/>
    <p:sldId id="360" r:id="rId58"/>
    <p:sldId id="361" r:id="rId59"/>
    <p:sldId id="362" r:id="rId60"/>
    <p:sldId id="363" r:id="rId61"/>
    <p:sldId id="294" r:id="rId62"/>
    <p:sldId id="367" r:id="rId63"/>
    <p:sldId id="368" r:id="rId64"/>
    <p:sldId id="284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8" autoAdjust="0"/>
    <p:restoredTop sz="90000"/>
  </p:normalViewPr>
  <p:slideViewPr>
    <p:cSldViewPr snapToGrid="0">
      <p:cViewPr varScale="1">
        <p:scale>
          <a:sx n="130" d="100"/>
          <a:sy n="130" d="100"/>
        </p:scale>
        <p:origin x="208" y="456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procedure</a:t>
            </a:r>
            <a:r>
              <a:rPr lang="en-US" dirty="0"/>
              <a:t> in </a:t>
            </a:r>
            <a:r>
              <a:rPr lang="en-US" i="1" dirty="0"/>
              <a:t>procedural programming</a:t>
            </a:r>
            <a:r>
              <a:rPr lang="en-US" dirty="0"/>
              <a:t> refers to a </a:t>
            </a:r>
            <a:r>
              <a:rPr lang="en-US" i="1" dirty="0"/>
              <a:t>callable unit</a:t>
            </a:r>
            <a:r>
              <a:rPr lang="en-US" dirty="0"/>
              <a:t>, a.k.a. routine, subprogram, subroutine, or (in OOP) method.</a:t>
            </a:r>
          </a:p>
          <a:p>
            <a:r>
              <a:rPr lang="en-US" dirty="0"/>
              <a:t>“</a:t>
            </a:r>
            <a:r>
              <a:rPr lang="en-US" i="1" dirty="0"/>
              <a:t>The first major procedural programming languages appeared circa 1957–1964, including Fortran, ALGOL, COBOL, PL/I and BASIC.[2] Pascal and C were published circa 1970–1972.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19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1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(2023-08-??),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…until you also consider “hidden” state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Definitive definition (for this talk)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348" y="0"/>
            <a:ext cx="9404724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Functional programming is programming in a language that has first-class functions by defining and composing higher-order functions.</a:t>
            </a:r>
            <a:r>
              <a:rPr lang="en-US" sz="2800" dirty="0"/>
              <a:t>”</a:t>
            </a:r>
            <a:br>
              <a:rPr lang="en-US" sz="2800" dirty="0"/>
            </a:br>
            <a:r>
              <a:rPr lang="en-US" sz="1600" dirty="0"/>
              <a:t> - Dennis Dietrich, </a:t>
            </a:r>
            <a:r>
              <a:rPr lang="en-US" sz="1600" i="1" dirty="0"/>
              <a:t>Let's get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49920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</a:t>
            </a:r>
            <a:br>
              <a:rPr lang="en-US" dirty="0"/>
            </a:br>
            <a:r>
              <a:rPr lang="en-US" dirty="0"/>
              <a:t>(since version 7)</a:t>
            </a:r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297269-A645-BD48-8495-DEB89E35BD07}"/>
              </a:ext>
            </a:extLst>
          </p:cNvPr>
          <p:cNvSpPr txBox="1"/>
          <p:nvPr/>
        </p:nvSpPr>
        <p:spPr>
          <a:xfrm>
            <a:off x="9745604" y="3241898"/>
            <a:ext cx="1802094" cy="718767"/>
          </a:xfrm>
          <a:prstGeom prst="rect">
            <a:avLst/>
          </a:prstGeom>
          <a:solidFill>
            <a:srgbClr val="FFFF00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code!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557C43-DD65-55DE-0455-E8BCA2BE793C}"/>
              </a:ext>
            </a:extLst>
          </p:cNvPr>
          <p:cNvCxnSpPr>
            <a:cxnSpLocks/>
          </p:cNvCxnSpPr>
          <p:nvPr/>
        </p:nvCxnSpPr>
        <p:spPr>
          <a:xfrm flipH="1" flipV="1">
            <a:off x="8416413" y="2939845"/>
            <a:ext cx="1327355" cy="30205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132-64DB-1B09-7E4C-FB8BC1B6D78E}"/>
              </a:ext>
            </a:extLst>
          </p:cNvPr>
          <p:cNvCxnSpPr>
            <a:cxnSpLocks/>
          </p:cNvCxnSpPr>
          <p:nvPr/>
        </p:nvCxnSpPr>
        <p:spPr>
          <a:xfrm flipH="1">
            <a:off x="8416413" y="3960665"/>
            <a:ext cx="1327355" cy="38519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B6D5947-E5C1-43D6-E39F-B920DD345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4354960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…or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CreateDelegate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Delegate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TDelegate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1893439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function…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Cover of 'Programming F# 3.0' by Chris Smith">
            <a:extLst>
              <a:ext uri="{FF2B5EF4-FFF2-40B4-BE49-F238E27FC236}">
                <a16:creationId xmlns:a16="http://schemas.microsoft.com/office/drawing/2014/main" id="{721456BB-2F1B-8A3B-2147-FCEE67FC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1862"/>
            <a:ext cx="2120400" cy="27837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Programming F# 3.0</a:t>
            </a:r>
          </a:p>
          <a:p>
            <a:pPr>
              <a:spcBef>
                <a:spcPts val="400"/>
              </a:spcBef>
            </a:pPr>
            <a:r>
              <a:rPr lang="en-US" dirty="0"/>
              <a:t>Chris Smith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978-1449320294</a:t>
            </a:r>
          </a:p>
        </p:txBody>
      </p:sp>
      <p:pic>
        <p:nvPicPr>
          <p:cNvPr id="5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125A7354-D09C-5D86-11B6-91574DA5D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Functional Programming in C#</a:t>
            </a:r>
          </a:p>
          <a:p>
            <a:pPr>
              <a:spcBef>
                <a:spcPts val="400"/>
              </a:spcBef>
            </a:pPr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with .NET</a:t>
            </a:r>
          </a:p>
        </p:txBody>
      </p:sp>
    </p:spTree>
    <p:extLst>
      <p:ext uri="{BB962C8B-B14F-4D97-AF65-F5344CB8AC3E}">
        <p14:creationId xmlns:p14="http://schemas.microsoft.com/office/powerpoint/2010/main" val="1837230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 of 'Grokking Simplicity' by Eric Normand">
            <a:extLst>
              <a:ext uri="{FF2B5EF4-FFF2-40B4-BE49-F238E27FC236}">
                <a16:creationId xmlns:a16="http://schemas.microsoft.com/office/drawing/2014/main" id="{5CDAFD78-D419-A87C-B17B-6791AD01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027"/>
            <a:ext cx="2221200" cy="27828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Simplicity</a:t>
            </a:r>
          </a:p>
          <a:p>
            <a:pPr>
              <a:spcBef>
                <a:spcPts val="400"/>
              </a:spcBef>
            </a:pPr>
            <a:r>
              <a:rPr lang="en-US" dirty="0"/>
              <a:t>Eric Normand</a:t>
            </a:r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978-1617296208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1FC24A0B-0B82-A8F1-056B-1257EC06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Functional Programming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978-1617291838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in general</a:t>
            </a:r>
          </a:p>
        </p:txBody>
      </p:sp>
    </p:spTree>
    <p:extLst>
      <p:ext uri="{BB962C8B-B14F-4D97-AF65-F5344CB8AC3E}">
        <p14:creationId xmlns:p14="http://schemas.microsoft.com/office/powerpoint/2010/main" val="1561890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3226</TotalTime>
  <Words>4559</Words>
  <Application>Microsoft Macintosh PowerPoint</Application>
  <PresentationFormat>Widescreen</PresentationFormat>
  <Paragraphs>274</Paragraphs>
  <Slides>65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Definitive definition (for this talk)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FP with .NET</vt:lpstr>
      <vt:lpstr>Next steps and further resources FP in general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141</cp:revision>
  <dcterms:created xsi:type="dcterms:W3CDTF">2023-01-20T23:10:00Z</dcterms:created>
  <dcterms:modified xsi:type="dcterms:W3CDTF">2023-08-22T23:57:19Z</dcterms:modified>
</cp:coreProperties>
</file>